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58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64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16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11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84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77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74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11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16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65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86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59272-5F71-42B1-B8FF-AD482FD64EBC}" type="datetimeFigureOut">
              <a:rPr lang="en-IN" smtClean="0"/>
              <a:t>Sat 16 Jun 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706C2-2F4E-4E35-B2F1-5842F2D66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16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163" y="1214438"/>
            <a:ext cx="10287674" cy="2387600"/>
          </a:xfrm>
        </p:spPr>
        <p:txBody>
          <a:bodyPr/>
          <a:lstStyle/>
          <a:p>
            <a:r>
              <a:rPr lang="en-IN" dirty="0" smtClean="0"/>
              <a:t>Support Vector Machines (SVM)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0062"/>
            <a:ext cx="9144000" cy="1655762"/>
          </a:xfrm>
        </p:spPr>
        <p:txBody>
          <a:bodyPr/>
          <a:lstStyle/>
          <a:p>
            <a:r>
              <a:rPr lang="en-IN" dirty="0" smtClean="0"/>
              <a:t>Classification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8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28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0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21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6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49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9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57444"/>
            <a:ext cx="12192000" cy="4005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74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Support Vector Machines (SVM)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Machines (SVM)</dc:title>
  <dc:creator>Tushar Anand</dc:creator>
  <cp:lastModifiedBy>Tushar Anand</cp:lastModifiedBy>
  <cp:revision>3</cp:revision>
  <dcterms:created xsi:type="dcterms:W3CDTF">2018-06-16T03:04:35Z</dcterms:created>
  <dcterms:modified xsi:type="dcterms:W3CDTF">2018-06-16T03:14:43Z</dcterms:modified>
</cp:coreProperties>
</file>